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9" r:id="rId4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093F"/>
    <a:srgbClr val="00A249"/>
    <a:srgbClr val="007635"/>
    <a:srgbClr val="245590"/>
    <a:srgbClr val="AFDC7E"/>
    <a:srgbClr val="2DFF8C"/>
    <a:srgbClr val="85F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54AC-328A-4EEA-B0C4-DF9F1A2E75E4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B1F4-5B4D-4D9B-BA58-5D866AA66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276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D05F-1F30-41FE-969D-457E92E5604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B7D5-AEFB-4E91-9B48-7F7CDB396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986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D302-6D62-4CFE-B678-D3CA7513AB27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7AC0-1FE8-405D-9C5D-C344285F3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88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74BF-EBF8-4FC7-B08B-09FCA030A791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7288-5F6C-4D7C-8ADF-0C2ECB9C5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663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A3B9-AAB9-4BF8-AFF6-821CDF0014A8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FD0E-79E2-4528-BE58-CF7B1F247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059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F315-B37E-4940-AA80-2AD2605EDCB5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CFEE-C6FD-4831-93D5-B8A1B4FB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2217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6654-B97C-4BF6-8E16-EEBB1E0A9112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DB2B-FC53-4540-9B1B-516599274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334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34BC-6610-4F49-B8DA-8F43987FECD9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C1A3-8EC3-4DD5-8FFC-7CF0F5893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960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B9BF-C574-4642-BAA0-64249E1E1F32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8AB7-A70E-4B65-BCE3-C16BF74D2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1323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CE74-6B19-4E8B-A13D-40CF6C18908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27BA-3B81-4C1D-8692-BE94ECE13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874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12E-7BA1-4CE7-9A0E-79A9E5D24428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DF7E-41DB-4FEE-BE8D-82EF33305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89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FEF74-6DB0-4F96-B27F-C75CEC24CAA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A0439-47F8-4696-9AFB-C00B97CB5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2987824" y="1412776"/>
            <a:ext cx="3312963" cy="3888431"/>
          </a:xfrm>
          <a:prstGeom prst="bevel">
            <a:avLst>
              <a:gd name="adj" fmla="val 6225"/>
            </a:avLst>
          </a:prstGeom>
          <a:ln w="57150">
            <a:solidFill>
              <a:srgbClr val="00A24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8722" y="332657"/>
            <a:ext cx="8063271" cy="1080120"/>
          </a:xfrm>
          <a:ln w="38100"/>
          <a:ex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B7093F"/>
                </a:solidFill>
              </a:rPr>
              <a:t/>
            </a:r>
            <a:br>
              <a:rPr lang="ru-RU" b="1" dirty="0" smtClean="0">
                <a:solidFill>
                  <a:srgbClr val="B7093F"/>
                </a:solidFill>
              </a:rPr>
            </a:br>
            <a:r>
              <a:rPr lang="ru-RU" b="1" dirty="0" smtClean="0">
                <a:solidFill>
                  <a:srgbClr val="B7093F"/>
                </a:solidFill>
              </a:rPr>
              <a:t/>
            </a:r>
            <a:br>
              <a:rPr lang="ru-RU" b="1" dirty="0" smtClean="0">
                <a:solidFill>
                  <a:srgbClr val="B7093F"/>
                </a:solidFill>
              </a:rPr>
            </a:br>
            <a:r>
              <a:rPr lang="ru-RU" sz="3200" b="1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Балыкина</a:t>
            </a:r>
            <a:br>
              <a:rPr lang="ru-RU" sz="3200" b="1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</a:br>
            <a:r>
              <a:rPr lang="ru-RU" sz="3200" b="1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 Оксана Михайловна</a:t>
            </a:r>
            <a:r>
              <a:rPr lang="ru-RU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A24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/>
            </a:r>
            <a:br>
              <a:rPr lang="ru-RU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A24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</a:br>
            <a:r>
              <a:rPr lang="ru-RU" b="1" dirty="0" smtClean="0">
                <a:solidFill>
                  <a:srgbClr val="B7093F"/>
                </a:solidFill>
              </a:rPr>
              <a:t/>
            </a:r>
            <a:br>
              <a:rPr lang="ru-RU" b="1" dirty="0" smtClean="0">
                <a:solidFill>
                  <a:srgbClr val="B7093F"/>
                </a:solidFill>
              </a:rPr>
            </a:br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539552" y="5301208"/>
            <a:ext cx="8290361" cy="129614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B7093F"/>
                </a:solidFill>
              </a:rPr>
              <a:t/>
            </a:r>
            <a:br>
              <a:rPr lang="ru-RU" b="1" dirty="0" smtClean="0">
                <a:solidFill>
                  <a:srgbClr val="B7093F"/>
                </a:solidFill>
              </a:rPr>
            </a:br>
            <a:r>
              <a:rPr lang="ru-RU" b="1" dirty="0" smtClean="0">
                <a:solidFill>
                  <a:srgbClr val="B7093F"/>
                </a:solidFill>
              </a:rPr>
              <a:t/>
            </a:r>
            <a:br>
              <a:rPr lang="ru-RU" b="1" dirty="0" smtClean="0">
                <a:solidFill>
                  <a:srgbClr val="B7093F"/>
                </a:solidFill>
              </a:rPr>
            </a:br>
            <a:endParaRPr lang="ru-RU" b="1" dirty="0" smtClean="0">
              <a:solidFill>
                <a:srgbClr val="B7093F"/>
              </a:solidFill>
            </a:endParaRPr>
          </a:p>
          <a:p>
            <a:pPr>
              <a:defRPr/>
            </a:pPr>
            <a:r>
              <a:rPr lang="ru-RU" sz="2800" b="1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Воспитатель</a:t>
            </a:r>
          </a:p>
          <a:p>
            <a:pPr>
              <a:defRPr/>
            </a:pPr>
            <a:r>
              <a:rPr lang="ru-RU" sz="2800" b="1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МБДОУ «Детский сад общеразвивающего вида «Ёлочка»</a:t>
            </a:r>
          </a:p>
          <a:p>
            <a:pPr>
              <a:defRPr/>
            </a:pPr>
            <a:r>
              <a:rPr lang="ru-RU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A24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/>
            </a:r>
            <a:br>
              <a:rPr lang="ru-RU" kern="10" dirty="0" smtClean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A24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</a:br>
            <a:r>
              <a:rPr lang="ru-RU" b="1" dirty="0" smtClean="0">
                <a:solidFill>
                  <a:srgbClr val="B7093F"/>
                </a:solidFill>
              </a:rPr>
              <a:t/>
            </a:r>
            <a:br>
              <a:rPr lang="ru-RU" b="1" dirty="0" smtClean="0">
                <a:solidFill>
                  <a:srgbClr val="B7093F"/>
                </a:solidFill>
              </a:rPr>
            </a:br>
            <a:endParaRPr lang="ru-RU" dirty="0"/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7430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5" name="Picture 1" descr="D:\Мои документы\картинки -раскараски\солнце улыбается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333375"/>
            <a:ext cx="1527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794125"/>
            <a:ext cx="7191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3302000"/>
            <a:ext cx="863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Рисунок 9" descr="C:\Users\user\Desktop\Scan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4" t="27195" r="2962" b="25637"/>
          <a:stretch/>
        </p:blipFill>
        <p:spPr bwMode="auto">
          <a:xfrm>
            <a:off x="3240149" y="1664803"/>
            <a:ext cx="2808312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981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2392363" y="476250"/>
            <a:ext cx="54006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7635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468313" y="1222375"/>
            <a:ext cx="82073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B7093F"/>
                </a:solidFill>
                <a:latin typeface="Calibri" pitchFamily="34" charset="0"/>
              </a:rPr>
              <a:t>Дата рождения: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02.02.1974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B7093F"/>
                </a:solidFill>
                <a:latin typeface="Calibri" pitchFamily="34" charset="0"/>
              </a:rPr>
              <a:t>Образование: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Среднее-специальное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ГОУ СПО «Нерюнгринский гуманитарный колледж», 2010 г.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Квалификационная категория: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СЗД, 2015 г.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B7093F"/>
                </a:solidFill>
                <a:latin typeface="Calibri" pitchFamily="34" charset="0"/>
              </a:rPr>
              <a:t>Педагогический стаж: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6 лет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B7093F"/>
                </a:solidFill>
                <a:latin typeface="Calibri" pitchFamily="34" charset="0"/>
              </a:rPr>
              <a:t>Повышение квалификации: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"Требования ФГОС ДО" 120 ч.,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ИРОиПК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2014 г.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B7093F"/>
                </a:solidFill>
                <a:latin typeface="Calibri" pitchFamily="34" charset="0"/>
              </a:rPr>
              <a:t>Награды: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Благодарственное письмо МО РС(Я) 2014г.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rgbClr val="007635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450624"/>
            <a:ext cx="633670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Общие сведения</a:t>
            </a:r>
            <a:r>
              <a:rPr lang="ru-RU" b="1" kern="10" dirty="0">
                <a:ln w="9525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: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pic>
        <p:nvPicPr>
          <p:cNvPr id="4099" name="Picture 2" descr="F:\кучумова тв\Мои рисунки\102___05\IMG_4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1" y="1374393"/>
            <a:ext cx="4119563" cy="309086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1" y="804991"/>
            <a:ext cx="1060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016791" cy="2913508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 descr="C:\Users\user\Desktop\Scan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26063" r="30260" b="13031"/>
          <a:stretch/>
        </p:blipFill>
        <p:spPr bwMode="auto">
          <a:xfrm>
            <a:off x="4932040" y="802579"/>
            <a:ext cx="3706292" cy="248240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3daaf4510c510c9b2276e37c54b23b45d9ac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57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  Балыкина  Оксана Михайловна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Соня</dc:creator>
  <cp:lastModifiedBy>user</cp:lastModifiedBy>
  <cp:revision>45</cp:revision>
  <dcterms:created xsi:type="dcterms:W3CDTF">2015-04-15T11:15:12Z</dcterms:created>
  <dcterms:modified xsi:type="dcterms:W3CDTF">2016-03-15T04:43:29Z</dcterms:modified>
</cp:coreProperties>
</file>